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4"/>
  </p:notesMasterIdLst>
  <p:sldIdLst>
    <p:sldId id="295" r:id="rId2"/>
    <p:sldId id="292" r:id="rId3"/>
    <p:sldId id="304" r:id="rId4"/>
    <p:sldId id="325" r:id="rId5"/>
    <p:sldId id="328" r:id="rId6"/>
    <p:sldId id="329" r:id="rId7"/>
    <p:sldId id="330" r:id="rId8"/>
    <p:sldId id="331" r:id="rId9"/>
    <p:sldId id="333" r:id="rId10"/>
    <p:sldId id="334" r:id="rId11"/>
    <p:sldId id="335" r:id="rId12"/>
    <p:sldId id="299" r:id="rId13"/>
  </p:sldIdLst>
  <p:sldSz cx="12192000" cy="6858000"/>
  <p:notesSz cx="6858000" cy="91440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Open Sans Light" panose="020B0306030504020204" pitchFamily="34" charset="0"/>
      <p:regular r:id="rId19"/>
      <p:italic r:id="rId20"/>
    </p:embeddedFont>
    <p:embeddedFont>
      <p:font typeface="Space Grotesk" pitchFamily="2" charset="0"/>
      <p:regular r:id="rId21"/>
      <p:bold r:id="rId22"/>
    </p:embeddedFont>
    <p:embeddedFont>
      <p:font typeface="Space Grotesk Medium" pitchFamily="2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4"/>
            <p14:sldId id="325"/>
            <p14:sldId id="328"/>
            <p14:sldId id="329"/>
            <p14:sldId id="330"/>
            <p14:sldId id="331"/>
            <p14:sldId id="333"/>
            <p14:sldId id="334"/>
            <p14:sldId id="335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11" autoAdjust="0"/>
    <p:restoredTop sz="74275" autoAdjust="0"/>
  </p:normalViewPr>
  <p:slideViewPr>
    <p:cSldViewPr snapToGrid="0">
      <p:cViewPr varScale="1">
        <p:scale>
          <a:sx n="84" d="100"/>
          <a:sy n="84" d="100"/>
        </p:scale>
        <p:origin x="1743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gh-copilot-lite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Server</a:t>
            </a:r>
          </a:p>
          <a:p>
            <a:pPr algn="ctr"/>
            <a:r>
              <a:rPr lang="en-US" sz="45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</a:t>
            </a:r>
            <a:r>
              <a:rPr lang="en-US" sz="45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WebAssembly</a:t>
            </a:r>
            <a:endParaRPr lang="en-US" sz="4500" dirty="0">
              <a:solidFill>
                <a:schemeClr val="accent6">
                  <a:lumMod val="60000"/>
                  <a:lumOff val="40000"/>
                </a:schemeClr>
              </a:solidFill>
              <a:latin typeface="Space Grotesk" pitchFamily="2" charset="77"/>
              <a:cs typeface="Space Grotesk" pitchFamily="2" charset="77"/>
            </a:endParaRP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Hybrid</a:t>
            </a:r>
          </a:p>
        </p:txBody>
      </p:sp>
    </p:spTree>
    <p:extLst>
      <p:ext uri="{BB962C8B-B14F-4D97-AF65-F5344CB8AC3E}">
        <p14:creationId xmlns:p14="http://schemas.microsoft.com/office/powerpoint/2010/main" val="717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">
            <a:extLst>
              <a:ext uri="{FF2B5EF4-FFF2-40B4-BE49-F238E27FC236}">
                <a16:creationId xmlns:a16="http://schemas.microsoft.com/office/drawing/2014/main" id="{3F3E8C11-EBF6-4547-A97E-73BAC9F2B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896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>
                <a:hlinkClick r:id="rId2"/>
              </a:rPr>
              <a:t>https://bit.ly/gh-copilot-lite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 err="1"/>
              <a:t>Blazor</a:t>
            </a:r>
            <a:r>
              <a:rPr lang="en-US" dirty="0"/>
              <a:t> Frontend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is…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ASP.NET Web development framework</a:t>
            </a: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90408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ASP.NET Web development framework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Frontend app dev with .NET</a:t>
            </a: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8538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ASP.NET Web development framework</a:t>
            </a:r>
          </a:p>
          <a:p>
            <a:pPr algn="ctr"/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Frontend app dev with .NET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Component-based framework</a:t>
            </a:r>
          </a:p>
        </p:txBody>
      </p:sp>
    </p:spTree>
    <p:extLst>
      <p:ext uri="{BB962C8B-B14F-4D97-AF65-F5344CB8AC3E}">
        <p14:creationId xmlns:p14="http://schemas.microsoft.com/office/powerpoint/2010/main" val="1655352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Different types of </a:t>
            </a:r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9640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Server</a:t>
            </a: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5038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Server</a:t>
            </a:r>
          </a:p>
          <a:p>
            <a:pPr algn="ctr"/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</a:t>
            </a:r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WebAssembly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  <a:p>
            <a:pPr algn="ctr"/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3741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500</TotalTime>
  <Words>125</Words>
  <Application>Microsoft Office PowerPoint</Application>
  <PresentationFormat>Widescreen</PresentationFormat>
  <Paragraphs>18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Space Grotesk</vt:lpstr>
      <vt:lpstr>Open Sans Light</vt:lpstr>
      <vt:lpstr>Space Grotesk Medium</vt:lpstr>
      <vt:lpstr>Consolas</vt:lpstr>
      <vt:lpstr>1_Office Theme</vt:lpstr>
      <vt:lpstr>PowerPoint Presentation</vt:lpstr>
      <vt:lpstr>Blazor Frontend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19</cp:revision>
  <dcterms:created xsi:type="dcterms:W3CDTF">2023-09-13T17:25:02Z</dcterms:created>
  <dcterms:modified xsi:type="dcterms:W3CDTF">2024-07-01T13:10:48Z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